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2" r:id="rId1"/>
  </p:sldMasterIdLst>
  <p:sldIdLst>
    <p:sldId id="257" r:id="rId2"/>
  </p:sldIdLst>
  <p:sldSz cx="6858000" cy="9144000" type="letter"/>
  <p:notesSz cx="7026275" cy="9312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31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1149"/>
            <a:ext cx="6858000" cy="24828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04540"/>
            <a:ext cx="5486400" cy="2433461"/>
          </a:xfrm>
        </p:spPr>
        <p:txBody>
          <a:bodyPr anchor="b">
            <a:normAutofit/>
          </a:bodyPr>
          <a:lstStyle>
            <a:lvl1pPr algn="l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842935"/>
            <a:ext cx="5486400" cy="914400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449128" y="5765128"/>
            <a:ext cx="1723072" cy="486833"/>
          </a:xfrm>
        </p:spPr>
        <p:txBody>
          <a:bodyPr/>
          <a:lstStyle/>
          <a:p>
            <a:fld id="{0A7044F0-84E3-4AE4-A8A7-59139F7A12D6}" type="datetimeFigureOut">
              <a:rPr lang="es-PE" smtClean="0"/>
              <a:t>1/10/2025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5765129"/>
            <a:ext cx="3660458" cy="486833"/>
          </a:xfrm>
        </p:spPr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43425" y="1907824"/>
            <a:ext cx="1628775" cy="486833"/>
          </a:xfrm>
        </p:spPr>
        <p:txBody>
          <a:bodyPr/>
          <a:lstStyle/>
          <a:p>
            <a:fld id="{AA7CCBE0-B634-4638-877A-E5B61F3480E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00305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044F0-84E3-4AE4-A8A7-59139F7A12D6}" type="datetimeFigureOut">
              <a:rPr lang="es-PE" smtClean="0"/>
              <a:t>1/10/2025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CCBE0-B634-4638-877A-E5B61F3480E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93165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1149"/>
            <a:ext cx="6858000" cy="24828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770" y="1004713"/>
            <a:ext cx="5966460" cy="3735913"/>
          </a:xfrm>
        </p:spPr>
        <p:txBody>
          <a:bodyPr anchor="b">
            <a:normAutofit/>
          </a:bodyPr>
          <a:lstStyle>
            <a:lvl1pPr algn="r">
              <a:defRPr sz="3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5770" y="4855635"/>
            <a:ext cx="5966461" cy="1805512"/>
          </a:xfrm>
        </p:spPr>
        <p:txBody>
          <a:bodyPr>
            <a:normAutofit/>
          </a:bodyPr>
          <a:lstStyle>
            <a:lvl1pPr marL="0" indent="0" algn="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71632" y="508002"/>
            <a:ext cx="1637348" cy="486833"/>
          </a:xfrm>
        </p:spPr>
        <p:txBody>
          <a:bodyPr/>
          <a:lstStyle>
            <a:lvl1pPr algn="r">
              <a:defRPr/>
            </a:lvl1pPr>
          </a:lstStyle>
          <a:p>
            <a:fld id="{0A7044F0-84E3-4AE4-A8A7-59139F7A12D6}" type="datetimeFigureOut">
              <a:rPr lang="es-PE" smtClean="0"/>
              <a:t>1/10/2025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5770" y="508002"/>
            <a:ext cx="3622992" cy="486833"/>
          </a:xfrm>
        </p:spPr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11850" y="508002"/>
            <a:ext cx="500380" cy="486833"/>
          </a:xfrm>
        </p:spPr>
        <p:txBody>
          <a:bodyPr/>
          <a:lstStyle/>
          <a:p>
            <a:fld id="{AA7CCBE0-B634-4638-877A-E5B61F3480E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04810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771" y="2926080"/>
            <a:ext cx="2932934" cy="542544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1574" y="2926080"/>
            <a:ext cx="2930655" cy="542544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044F0-84E3-4AE4-A8A7-59139F7A12D6}" type="datetimeFigureOut">
              <a:rPr lang="es-PE" smtClean="0"/>
              <a:t>1/10/2025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CCBE0-B634-4638-877A-E5B61F3480E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1321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8775" y="1016000"/>
            <a:ext cx="4783455" cy="17272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5960" y="2911736"/>
            <a:ext cx="2762744" cy="1098549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5770" y="4176890"/>
            <a:ext cx="2932934" cy="417463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51764" y="2911736"/>
            <a:ext cx="2760466" cy="1098549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1574" y="4176890"/>
            <a:ext cx="2930656" cy="417463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044F0-84E3-4AE4-A8A7-59139F7A12D6}" type="datetimeFigureOut">
              <a:rPr lang="es-PE" smtClean="0"/>
              <a:t>1/10/2025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CCBE0-B634-4638-877A-E5B61F3480E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98714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044F0-84E3-4AE4-A8A7-59139F7A12D6}" type="datetimeFigureOut">
              <a:rPr lang="es-PE" smtClean="0"/>
              <a:t>1/10/2025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CCBE0-B634-4638-877A-E5B61F3480E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4401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044F0-84E3-4AE4-A8A7-59139F7A12D6}" type="datetimeFigureOut">
              <a:rPr lang="es-PE" smtClean="0"/>
              <a:t>1/10/2025</a:t>
            </a:fld>
            <a:endParaRPr lang="es-P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CCBE0-B634-4638-877A-E5B61F3480E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76387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770" y="2032000"/>
            <a:ext cx="2314575" cy="21336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4650" y="995680"/>
            <a:ext cx="3497580" cy="7355840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770" y="4165600"/>
            <a:ext cx="2314575" cy="418592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044F0-84E3-4AE4-A8A7-59139F7A12D6}" type="datetimeFigureOut">
              <a:rPr lang="es-PE" smtClean="0"/>
              <a:t>1/10/2025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CCBE0-B634-4638-877A-E5B61F3480E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25948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770" y="2032000"/>
            <a:ext cx="3056798" cy="21336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58143" y="1001656"/>
            <a:ext cx="2755676" cy="734986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770" y="4165600"/>
            <a:ext cx="3056798" cy="418592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044F0-84E3-4AE4-A8A7-59139F7A12D6}" type="datetimeFigureOut">
              <a:rPr lang="es-PE" smtClean="0"/>
              <a:t>1/10/2025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CCBE0-B634-4638-877A-E5B61F3480E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65921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766" y="6263149"/>
            <a:ext cx="5967362" cy="1092473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5766" y="1302714"/>
            <a:ext cx="5962695" cy="454262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770" y="7355621"/>
            <a:ext cx="5966460" cy="995899"/>
          </a:xfrm>
        </p:spPr>
        <p:txBody>
          <a:bodyPr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044F0-84E3-4AE4-A8A7-59139F7A12D6}" type="datetimeFigureOut">
              <a:rPr lang="es-PE" smtClean="0"/>
              <a:t>1/10/2025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CCBE0-B634-4638-877A-E5B61F3480E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28050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1149"/>
            <a:ext cx="6858000" cy="24828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770" y="1004711"/>
            <a:ext cx="5966460" cy="3736623"/>
          </a:xfrm>
        </p:spPr>
        <p:txBody>
          <a:bodyPr anchor="ctr"/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4865512"/>
            <a:ext cx="5829300" cy="1774469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171632" y="508002"/>
            <a:ext cx="1637348" cy="486833"/>
          </a:xfrm>
        </p:spPr>
        <p:txBody>
          <a:bodyPr/>
          <a:lstStyle>
            <a:lvl1pPr algn="r">
              <a:defRPr/>
            </a:lvl1pPr>
          </a:lstStyle>
          <a:p>
            <a:fld id="{0A7044F0-84E3-4AE4-A8A7-59139F7A12D6}" type="datetimeFigureOut">
              <a:rPr lang="es-PE" smtClean="0"/>
              <a:t>1/10/2025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5770" y="508002"/>
            <a:ext cx="3622992" cy="486833"/>
          </a:xfrm>
        </p:spPr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911849" y="508002"/>
            <a:ext cx="500381" cy="486833"/>
          </a:xfrm>
        </p:spPr>
        <p:txBody>
          <a:bodyPr/>
          <a:lstStyle/>
          <a:p>
            <a:fld id="{AA7CCBE0-B634-4638-877A-E5B61F3480E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669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1149"/>
            <a:ext cx="6858000" cy="24828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263" y="1004712"/>
            <a:ext cx="5710238" cy="3674979"/>
          </a:xfrm>
        </p:spPr>
        <p:txBody>
          <a:bodyPr anchor="ctr"/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33424" y="4679691"/>
            <a:ext cx="5395914" cy="5925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5566130"/>
            <a:ext cx="5834064" cy="1095020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171632" y="508002"/>
            <a:ext cx="1637348" cy="486833"/>
          </a:xfrm>
        </p:spPr>
        <p:txBody>
          <a:bodyPr/>
          <a:lstStyle>
            <a:lvl1pPr algn="r">
              <a:defRPr/>
            </a:lvl1pPr>
          </a:lstStyle>
          <a:p>
            <a:fld id="{0A7044F0-84E3-4AE4-A8A7-59139F7A12D6}" type="datetimeFigureOut">
              <a:rPr lang="es-PE" smtClean="0"/>
              <a:t>1/10/2025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5770" y="505918"/>
            <a:ext cx="3622992" cy="486833"/>
          </a:xfrm>
        </p:spPr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911849" y="508002"/>
            <a:ext cx="500381" cy="486833"/>
          </a:xfrm>
        </p:spPr>
        <p:txBody>
          <a:bodyPr/>
          <a:lstStyle/>
          <a:p>
            <a:fld id="{AA7CCBE0-B634-4638-877A-E5B61F3480E6}" type="slidenum">
              <a:rPr lang="es-PE" smtClean="0"/>
              <a:t>‹Nº›</a:t>
            </a:fld>
            <a:endParaRPr lang="es-PE"/>
          </a:p>
        </p:txBody>
      </p:sp>
      <p:sp>
        <p:nvSpPr>
          <p:cNvPr id="13" name="TextBox 12"/>
          <p:cNvSpPr txBox="1"/>
          <p:nvPr/>
        </p:nvSpPr>
        <p:spPr>
          <a:xfrm>
            <a:off x="173594" y="1076960"/>
            <a:ext cx="342900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10050" y="4028440"/>
            <a:ext cx="342900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31876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1149"/>
            <a:ext cx="6858000" cy="24828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499604"/>
            <a:ext cx="5831087" cy="3349113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44" y="4864422"/>
            <a:ext cx="5830206" cy="1333180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171632" y="505180"/>
            <a:ext cx="1637348" cy="486833"/>
          </a:xfrm>
        </p:spPr>
        <p:txBody>
          <a:bodyPr/>
          <a:lstStyle>
            <a:lvl1pPr algn="r">
              <a:defRPr/>
            </a:lvl1pPr>
          </a:lstStyle>
          <a:p>
            <a:fld id="{0A7044F0-84E3-4AE4-A8A7-59139F7A12D6}" type="datetimeFigureOut">
              <a:rPr lang="es-PE" smtClean="0"/>
              <a:t>1/10/2025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5770" y="505180"/>
            <a:ext cx="3622992" cy="486833"/>
          </a:xfrm>
        </p:spPr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911849" y="508002"/>
            <a:ext cx="500381" cy="486833"/>
          </a:xfrm>
        </p:spPr>
        <p:txBody>
          <a:bodyPr/>
          <a:lstStyle/>
          <a:p>
            <a:fld id="{AA7CCBE0-B634-4638-877A-E5B61F3480E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932472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628776" y="1016001"/>
            <a:ext cx="4783454" cy="173848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45771" y="2936107"/>
            <a:ext cx="1920240" cy="823093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45770" y="3872753"/>
            <a:ext cx="1920240" cy="447877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476678" y="2935110"/>
            <a:ext cx="1920240" cy="835379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475586" y="3872091"/>
            <a:ext cx="1920240" cy="447942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491989" y="2923821"/>
            <a:ext cx="1920240" cy="835379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4491990" y="3872753"/>
            <a:ext cx="1920240" cy="447877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044F0-84E3-4AE4-A8A7-59139F7A12D6}" type="datetimeFigureOut">
              <a:rPr lang="es-PE" smtClean="0"/>
              <a:t>1/10/2025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CCBE0-B634-4638-877A-E5B61F3480E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511531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628777" y="1016000"/>
            <a:ext cx="4786488" cy="17272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445770" y="5484454"/>
            <a:ext cx="1920240" cy="910353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45770" y="3108960"/>
            <a:ext cx="1920240" cy="20097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445770" y="6394805"/>
            <a:ext cx="1920240" cy="1956716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468905" y="5484454"/>
            <a:ext cx="1920240" cy="910353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468904" y="3108960"/>
            <a:ext cx="1920240" cy="201314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468144" y="6394803"/>
            <a:ext cx="1920240" cy="1956716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495024" y="5484454"/>
            <a:ext cx="1920240" cy="910353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4495023" y="3108962"/>
            <a:ext cx="1920240" cy="201189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4494954" y="6394801"/>
            <a:ext cx="1920240" cy="1956716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044F0-84E3-4AE4-A8A7-59139F7A12D6}" type="datetimeFigureOut">
              <a:rPr lang="es-PE" smtClean="0"/>
              <a:t>1/10/2025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CCBE0-B634-4638-877A-E5B61F3480E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560422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770" y="2926080"/>
            <a:ext cx="5966460" cy="542544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044F0-84E3-4AE4-A8A7-59139F7A12D6}" type="datetimeFigureOut">
              <a:rPr lang="es-PE" smtClean="0"/>
              <a:t>1/10/2025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CCBE0-B634-4638-877A-E5B61F3480E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119519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1149"/>
            <a:ext cx="6858000" cy="2482851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54942" y="996245"/>
            <a:ext cx="1157288" cy="5664900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771" y="994835"/>
            <a:ext cx="4708526" cy="566630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71632" y="508002"/>
            <a:ext cx="1637348" cy="486833"/>
          </a:xfrm>
        </p:spPr>
        <p:txBody>
          <a:bodyPr/>
          <a:lstStyle>
            <a:lvl1pPr algn="r">
              <a:defRPr/>
            </a:lvl1pPr>
          </a:lstStyle>
          <a:p>
            <a:fld id="{0A7044F0-84E3-4AE4-A8A7-59139F7A12D6}" type="datetimeFigureOut">
              <a:rPr lang="es-PE" smtClean="0"/>
              <a:t>1/10/2025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5770" y="508002"/>
            <a:ext cx="3622992" cy="486833"/>
          </a:xfrm>
        </p:spPr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11849" y="508002"/>
            <a:ext cx="500381" cy="486833"/>
          </a:xfrm>
        </p:spPr>
        <p:txBody>
          <a:bodyPr/>
          <a:lstStyle/>
          <a:p>
            <a:fld id="{AA7CCBE0-B634-4638-877A-E5B61F3480E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37560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44145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28775" y="1019164"/>
            <a:ext cx="4783455" cy="1724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5770" y="2926080"/>
            <a:ext cx="5966460" cy="5425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9172" y="8475136"/>
            <a:ext cx="160305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044F0-84E3-4AE4-A8A7-59139F7A12D6}" type="datetimeFigureOut">
              <a:rPr lang="es-PE" smtClean="0"/>
              <a:t>1/10/2025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5770" y="8474462"/>
            <a:ext cx="4260533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29187" y="508002"/>
            <a:ext cx="1483043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CCBE0-B634-4638-877A-E5B61F3480E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78062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bit.ly/3P3a7U0?fbclid=IwZXh0bgNhZW0CMTAAYnJpZBExOFBTcHlmaDk4Vm1UamRYawEegbko6LX8dLmJ6JnFj44FJQIgPqgQLDFdHaIImYAmfyYZuQZ18Xbn0NCxUxk_aem_gV5TtdmUBTpgMgaYnTKxBw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F8AB87-7851-1672-BF8A-C484216AC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74D21B-F7AC-F88F-69C3-70277AC4F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3215" y="5896781"/>
            <a:ext cx="5931569" cy="1209675"/>
          </a:xfrm>
        </p:spPr>
        <p:txBody>
          <a:bodyPr>
            <a:normAutofit fontScale="90000"/>
          </a:bodyPr>
          <a:lstStyle/>
          <a:p>
            <a:pPr algn="ctr"/>
            <a:r>
              <a:rPr lang="es-PE" sz="3100" b="1" u="sng" dirty="0"/>
              <a:t>DNI – POR RECOGER</a:t>
            </a:r>
            <a:br>
              <a:rPr lang="es-PE" sz="3100" b="1" u="sng" dirty="0"/>
            </a:br>
            <a:br>
              <a:rPr lang="es-PE" sz="3100" dirty="0"/>
            </a:br>
            <a:r>
              <a:rPr lang="es-PE" sz="2700" dirty="0"/>
              <a:t>CONSULTE EL ESTADO DE SU TRÁMITE</a:t>
            </a:r>
            <a:br>
              <a:rPr lang="es-PE" sz="2700" dirty="0"/>
            </a:br>
            <a:r>
              <a:rPr lang="es-PE" sz="2700" dirty="0"/>
              <a:t>EN EL SIGUIENTE ENLACE:</a:t>
            </a:r>
            <a:br>
              <a:rPr lang="es-PE" sz="2700" dirty="0"/>
            </a:br>
            <a:br>
              <a:rPr lang="es-PE" sz="3600" dirty="0"/>
            </a:br>
            <a:r>
              <a:rPr lang="es-PE" sz="3600" b="1" u="sng" dirty="0">
                <a:highlight>
                  <a:srgbClr val="FFFF00"/>
                </a:highligh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bit.ly/3P3a7U0</a:t>
            </a:r>
            <a:br>
              <a:rPr lang="es-PE" sz="3100" b="1" u="sng" dirty="0"/>
            </a:br>
            <a:br>
              <a:rPr lang="es-PE" sz="3100" dirty="0"/>
            </a:br>
            <a:r>
              <a:rPr lang="es-PE" sz="2700" dirty="0"/>
              <a:t>SI EL ESTADO DEL TRÁMITE DE SU DNI INDICA, QUE ESTÁ AL </a:t>
            </a:r>
            <a:r>
              <a:rPr lang="es-PE" sz="2700" b="1" dirty="0"/>
              <a:t>100%</a:t>
            </a:r>
            <a:r>
              <a:rPr lang="es-PE" sz="2700" dirty="0"/>
              <a:t>, YA PUEDE ACERCARSE AL CONSULADO A RECOGERLO.</a:t>
            </a:r>
            <a:br>
              <a:rPr lang="es-PE" dirty="0"/>
            </a:br>
            <a:r>
              <a:rPr lang="es-PE" dirty="0"/>
              <a:t> </a:t>
            </a:r>
            <a:br>
              <a:rPr lang="es-PE" sz="1100" dirty="0"/>
            </a:br>
            <a:r>
              <a:rPr lang="es-PE" dirty="0"/>
              <a:t> </a:t>
            </a:r>
            <a:r>
              <a:rPr lang="es-PE" sz="2200" dirty="0"/>
              <a:t>HORARIO DE RECOJO - NO REQUIERE CITA</a:t>
            </a:r>
            <a:br>
              <a:rPr lang="es-PE" sz="2200" dirty="0"/>
            </a:br>
            <a:r>
              <a:rPr lang="es-PE" sz="2200" dirty="0"/>
              <a:t>DE LUNES A VIERNES</a:t>
            </a:r>
            <a:br>
              <a:rPr lang="es-PE" sz="2200" dirty="0"/>
            </a:br>
            <a:r>
              <a:rPr lang="es-PE" sz="2200" dirty="0"/>
              <a:t> DE 8:30AM A 1:00PM</a:t>
            </a:r>
          </a:p>
        </p:txBody>
      </p:sp>
      <p:pic>
        <p:nvPicPr>
          <p:cNvPr id="5" name="Imagen 4" descr="Texto&#10;&#10;El contenido generado por IA puede ser incorrecto.">
            <a:extLst>
              <a:ext uri="{FF2B5EF4-FFF2-40B4-BE49-F238E27FC236}">
                <a16:creationId xmlns:a16="http://schemas.microsoft.com/office/drawing/2014/main" id="{B86B25BA-7018-3085-8FC3-7D37EDFCD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94" y="213667"/>
            <a:ext cx="2886576" cy="99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545606"/>
      </p:ext>
    </p:extLst>
  </p:cSld>
  <p:clrMapOvr>
    <a:masterClrMapping/>
  </p:clrMapOvr>
</p:sld>
</file>

<file path=ppt/theme/theme1.xml><?xml version="1.0" encoding="utf-8"?>
<a:theme xmlns:a="http://schemas.openxmlformats.org/drawingml/2006/main" name="Estela de condensación">
  <a:themeElements>
    <a:clrScheme name="Escala de grise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Estela de condensación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tela de condensació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ctivo de imagen" ma:contentTypeID="0x0101009148F5A04DDD49CBA7127AADA5FB792B00AADE34325A8B49CDA8BB4DB53328F21400715D3FA852DFFF4991A701A69E159E38" ma:contentTypeVersion="1" ma:contentTypeDescription="Cargar una imagen." ma:contentTypeScope="" ma:versionID="ea48932ed71cbd4c0d08da7fbb35e95c">
  <xsd:schema xmlns:xsd="http://www.w3.org/2001/XMLSchema" xmlns:xs="http://www.w3.org/2001/XMLSchema" xmlns:p="http://schemas.microsoft.com/office/2006/metadata/properties" xmlns:ns1="http://schemas.microsoft.com/sharepoint/v3" xmlns:ns2="111213A3-D7F8-4DAF-B828-0FCD368BF112" xmlns:ns3="http://schemas.microsoft.com/sharepoint/v3/fields" targetNamespace="http://schemas.microsoft.com/office/2006/metadata/properties" ma:root="true" ma:fieldsID="37be8742d5e2249f707884d6f8507e7c" ns1:_="" ns2:_="" ns3:_="">
    <xsd:import namespace="http://schemas.microsoft.com/sharepoint/v3"/>
    <xsd:import namespace="111213A3-D7F8-4DAF-B828-0FCD368BF112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Dirección URL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Tipo de archivo" ma:hidden="true" ma:internalName="File_x0020_Type" ma:readOnly="true">
      <xsd:simpleType>
        <xsd:restriction base="dms:Text"/>
      </xsd:simpleType>
    </xsd:element>
    <xsd:element name="HTML_x0020_File_x0020_Type" ma:index="10" nillable="true" ma:displayName="Tipo de archivo HTML" ma:hidden="true" ma:internalName="HTML_x0020_File_x0020_Type" ma:readOnly="true">
      <xsd:simpleType>
        <xsd:restriction base="dms:Text"/>
      </xsd:simpleType>
    </xsd:element>
    <xsd:element name="FSObjType" ma:index="11" nillable="true" ma:displayName="Tipo de elemento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Fecha de inicio programada" ma:internalName="PublishingStartDate">
      <xsd:simpleType>
        <xsd:restriction base="dms:Unknown"/>
      </xsd:simpleType>
    </xsd:element>
    <xsd:element name="PublishingExpirationDate" ma:index="28" nillable="true" ma:displayName="Fecha de finalización programada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1213A3-D7F8-4DAF-B828-0FCD368BF112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La miniatura ya existe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La vista previa ya existe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Ancho" ma:internalName="ImageWidth" ma:readOnly="true">
      <xsd:simpleType>
        <xsd:restriction base="dms:Unknown"/>
      </xsd:simpleType>
    </xsd:element>
    <xsd:element name="ImageHeight" ma:index="22" nillable="true" ma:displayName="Alto" ma:internalName="ImageHeight" ma:readOnly="true">
      <xsd:simpleType>
        <xsd:restriction base="dms:Unknown"/>
      </xsd:simpleType>
    </xsd:element>
    <xsd:element name="ImageCreateDate" ma:index="25" nillable="true" ma:displayName="Fecha en que fue tomada la imag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or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 ma:index="23" ma:displayName="Comentarios"/>
        <xsd:element name="keywords" minOccurs="0" maxOccurs="1" type="xsd:string" ma:index="14" ma:displayName="Palabras clave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CreateDate xmlns="111213A3-D7F8-4DAF-B828-0FCD368BF112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</documentManagement>
</p:properties>
</file>

<file path=customXml/itemProps1.xml><?xml version="1.0" encoding="utf-8"?>
<ds:datastoreItem xmlns:ds="http://schemas.openxmlformats.org/officeDocument/2006/customXml" ds:itemID="{0B5C2E79-8FA3-40F5-9DC3-DE5159B449E7}"/>
</file>

<file path=customXml/itemProps2.xml><?xml version="1.0" encoding="utf-8"?>
<ds:datastoreItem xmlns:ds="http://schemas.openxmlformats.org/officeDocument/2006/customXml" ds:itemID="{EBBAA780-2011-4790-8DAC-0FAC647C184C}"/>
</file>

<file path=customXml/itemProps3.xml><?xml version="1.0" encoding="utf-8"?>
<ds:datastoreItem xmlns:ds="http://schemas.openxmlformats.org/officeDocument/2006/customXml" ds:itemID="{F6BB17FA-9A32-40B6-B337-F3B58E39417F}"/>
</file>

<file path=docProps/app.xml><?xml version="1.0" encoding="utf-8"?>
<Properties xmlns="http://schemas.openxmlformats.org/officeDocument/2006/extended-properties" xmlns:vt="http://schemas.openxmlformats.org/officeDocument/2006/docPropsVTypes">
  <Template>Estela de condensación</Template>
  <TotalTime>250</TotalTime>
  <Words>72</Words>
  <Application>Microsoft Office PowerPoint</Application>
  <PresentationFormat>Carta (216 x 279 mm)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Century Gothic</vt:lpstr>
      <vt:lpstr>Estela de condensación</vt:lpstr>
      <vt:lpstr>DNI – POR RECOGER  CONSULTE EL ESTADO DE SU TRÁMITE EN EL SIGUIENTE ENLACE:  bit.ly/3P3a7U0  SI EL ESTADO DEL TRÁMITE DE SU DNI INDICA, QUE ESTÁ AL 100%, YA PUEDE ACERCARSE AL CONSULADO A RECOGERLO.    HORARIO DE RECOJO - NO REQUIERE CITA DE LUNES A VIERNES  DE 8:30AM A 1:00PM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Jorge Espinoza</dc:creator>
  <cp:keywords/>
  <dc:description/>
  <cp:lastModifiedBy>Jorge Espinoza</cp:lastModifiedBy>
  <cp:revision>4</cp:revision>
  <cp:lastPrinted>2025-09-25T15:04:10Z</cp:lastPrinted>
  <dcterms:created xsi:type="dcterms:W3CDTF">2025-09-24T17:17:56Z</dcterms:created>
  <dcterms:modified xsi:type="dcterms:W3CDTF">2025-10-01T20:37:58Z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0x0101009148F5A04DDD49CBA7127AADA5FB792B00AADE34325A8B49CDA8BB4DB53328F21400715D3FA852DFFF4991A701A69E159E38</vt:lpwstr>
  </property>
</Properties>
</file>